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74" r:id="rId5"/>
    <p:sldId id="275" r:id="rId6"/>
    <p:sldId id="276" r:id="rId7"/>
    <p:sldId id="277" r:id="rId8"/>
    <p:sldId id="259" r:id="rId9"/>
    <p:sldId id="260" r:id="rId10"/>
    <p:sldId id="261" r:id="rId11"/>
    <p:sldId id="262" r:id="rId12"/>
    <p:sldId id="270" r:id="rId13"/>
    <p:sldId id="271" r:id="rId14"/>
    <p:sldId id="269" r:id="rId15"/>
    <p:sldId id="272" r:id="rId16"/>
    <p:sldId id="263" r:id="rId17"/>
    <p:sldId id="264" r:id="rId18"/>
    <p:sldId id="265" r:id="rId19"/>
    <p:sldId id="266" r:id="rId20"/>
    <p:sldId id="267" r:id="rId21"/>
    <p:sldId id="268" r:id="rId22"/>
    <p:sldId id="278" r:id="rId23"/>
    <p:sldId id="289" r:id="rId24"/>
    <p:sldId id="322" r:id="rId25"/>
    <p:sldId id="290" r:id="rId26"/>
    <p:sldId id="291" r:id="rId27"/>
    <p:sldId id="292" r:id="rId28"/>
    <p:sldId id="286" r:id="rId29"/>
    <p:sldId id="287" r:id="rId30"/>
    <p:sldId id="288" r:id="rId31"/>
    <p:sldId id="279" r:id="rId32"/>
    <p:sldId id="28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281" r:id="rId47"/>
    <p:sldId id="306" r:id="rId48"/>
    <p:sldId id="307" r:id="rId49"/>
    <p:sldId id="308" r:id="rId50"/>
    <p:sldId id="311" r:id="rId51"/>
    <p:sldId id="312" r:id="rId52"/>
    <p:sldId id="313" r:id="rId53"/>
    <p:sldId id="314" r:id="rId54"/>
    <p:sldId id="315" r:id="rId55"/>
    <p:sldId id="316" r:id="rId56"/>
    <p:sldId id="283" r:id="rId57"/>
    <p:sldId id="309" r:id="rId58"/>
    <p:sldId id="310" r:id="rId59"/>
    <p:sldId id="320" r:id="rId60"/>
    <p:sldId id="317" r:id="rId61"/>
    <p:sldId id="284" r:id="rId62"/>
    <p:sldId id="321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18" r:id="rId72"/>
    <p:sldId id="319" r:id="rId73"/>
    <p:sldId id="285" r:id="rId74"/>
    <p:sldId id="331" r:id="rId75"/>
    <p:sldId id="332" r:id="rId76"/>
    <p:sldId id="333" r:id="rId77"/>
    <p:sldId id="334" r:id="rId78"/>
    <p:sldId id="335" r:id="rId79"/>
    <p:sldId id="336" r:id="rId8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8" autoAdjust="0"/>
  </p:normalViewPr>
  <p:slideViewPr>
    <p:cSldViewPr>
      <p:cViewPr varScale="1">
        <p:scale>
          <a:sx n="66" d="100"/>
          <a:sy n="66" d="100"/>
        </p:scale>
        <p:origin x="-6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0A94F-7087-491C-81A6-3508F2AA083C}" type="datetimeFigureOut">
              <a:rPr lang="zh-CN" altLang="en-US" smtClean="0"/>
              <a:pPr/>
              <a:t>2011/11/22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3222B-A862-4F65-85DE-F4F9C54CF6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0.xml"/><Relationship Id="rId3" Type="http://schemas.openxmlformats.org/officeDocument/2006/relationships/slide" Target="slide2.xml"/><Relationship Id="rId7" Type="http://schemas.openxmlformats.org/officeDocument/2006/relationships/slide" Target="slide11.xml"/><Relationship Id="rId12" Type="http://schemas.openxmlformats.org/officeDocument/2006/relationships/slide" Target="slide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1.xml"/><Relationship Id="rId7" Type="http://schemas.openxmlformats.org/officeDocument/2006/relationships/slide" Target="slide50.xml"/><Relationship Id="rId12" Type="http://schemas.openxmlformats.org/officeDocument/2006/relationships/slide" Target="slide7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11" Type="http://schemas.openxmlformats.org/officeDocument/2006/relationships/slide" Target="slide61.xml"/><Relationship Id="rId5" Type="http://schemas.openxmlformats.org/officeDocument/2006/relationships/slide" Target="slide32.xml"/><Relationship Id="rId10" Type="http://schemas.openxmlformats.org/officeDocument/2006/relationships/slide" Target="slide60.xml"/><Relationship Id="rId4" Type="http://schemas.openxmlformats.org/officeDocument/2006/relationships/slide" Target="slide22.xml"/><Relationship Id="rId9" Type="http://schemas.openxmlformats.org/officeDocument/2006/relationships/slide" Target="slide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3.xml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8.xml"/><Relationship Id="rId4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8.xml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8.xml"/><Relationship Id="rId4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slide" Target="slide28.xml"/><Relationship Id="rId4" Type="http://schemas.openxmlformats.org/officeDocument/2006/relationships/slide" Target="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slide" Target="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9.xml"/><Relationship Id="rId4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slide" Target="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slide" Target="slide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1.xml"/><Relationship Id="rId7" Type="http://schemas.openxmlformats.org/officeDocument/2006/relationships/slide" Target="slide3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42.xml"/><Relationship Id="rId10" Type="http://schemas.openxmlformats.org/officeDocument/2006/relationships/slide" Target="slide40.xml"/><Relationship Id="rId4" Type="http://schemas.openxmlformats.org/officeDocument/2006/relationships/slide" Target="slide21.xml"/><Relationship Id="rId9" Type="http://schemas.openxmlformats.org/officeDocument/2006/relationships/slide" Target="slide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9.xml"/><Relationship Id="rId4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1.xml"/><Relationship Id="rId4" Type="http://schemas.openxmlformats.org/officeDocument/2006/relationships/slide" Target="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3.xml"/><Relationship Id="rId4" Type="http://schemas.openxmlformats.org/officeDocument/2006/relationships/slide" Target="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slide" Target="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7.xml"/><Relationship Id="rId4" Type="http://schemas.openxmlformats.org/officeDocument/2006/relationships/slide" Target="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slide" Target="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9.xml"/><Relationship Id="rId4" Type="http://schemas.openxmlformats.org/officeDocument/2006/relationships/slide" Target="slide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1.xml"/><Relationship Id="rId4" Type="http://schemas.openxmlformats.org/officeDocument/2006/relationships/slide" Target="slide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2.xml"/><Relationship Id="rId4" Type="http://schemas.openxmlformats.org/officeDocument/2006/relationships/slide" Target="slide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3.xml"/><Relationship Id="rId4" Type="http://schemas.openxmlformats.org/officeDocument/2006/relationships/slide" Target="slid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5.xml"/><Relationship Id="rId4" Type="http://schemas.openxmlformats.org/officeDocument/2006/relationships/slide" Target="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7.xml"/><Relationship Id="rId4" Type="http://schemas.openxmlformats.org/officeDocument/2006/relationships/slide" Target="slide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8.xml"/><Relationship Id="rId4" Type="http://schemas.openxmlformats.org/officeDocument/2006/relationships/slide" Target="slide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67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71.xml"/><Relationship Id="rId4" Type="http://schemas.openxmlformats.org/officeDocument/2006/relationships/slide" Target="slide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4.xml"/><Relationship Id="rId4" Type="http://schemas.openxmlformats.org/officeDocument/2006/relationships/slide" Target="slide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5.xml"/><Relationship Id="rId4" Type="http://schemas.openxmlformats.org/officeDocument/2006/relationships/slide" Target="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66.xml"/><Relationship Id="rId4" Type="http://schemas.openxmlformats.org/officeDocument/2006/relationships/slide" Target="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8.xml"/><Relationship Id="rId4" Type="http://schemas.openxmlformats.org/officeDocument/2006/relationships/slide" Target="slide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9.xml"/><Relationship Id="rId4" Type="http://schemas.openxmlformats.org/officeDocument/2006/relationships/slide" Target="slide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70.xml"/><Relationship Id="rId4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2.xml"/><Relationship Id="rId4" Type="http://schemas.openxmlformats.org/officeDocument/2006/relationships/slide" Target="slide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179512" y="1772816"/>
            <a:ext cx="1512168" cy="8640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4" action="ppaction://hlinksldjump"/>
          </p:cNvPr>
          <p:cNvSpPr/>
          <p:nvPr/>
        </p:nvSpPr>
        <p:spPr>
          <a:xfrm>
            <a:off x="1763688" y="1772816"/>
            <a:ext cx="1152128" cy="7200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5" action="ppaction://hlinksldjump"/>
          </p:cNvPr>
          <p:cNvSpPr/>
          <p:nvPr/>
        </p:nvSpPr>
        <p:spPr>
          <a:xfrm>
            <a:off x="3779912" y="1772816"/>
            <a:ext cx="1224136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6" action="ppaction://hlinksldjump"/>
          </p:cNvPr>
          <p:cNvSpPr/>
          <p:nvPr/>
        </p:nvSpPr>
        <p:spPr>
          <a:xfrm>
            <a:off x="5148064" y="2060848"/>
            <a:ext cx="1296144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hlinkClick r:id="rId7" action="ppaction://hlinksldjump"/>
          </p:cNvPr>
          <p:cNvSpPr/>
          <p:nvPr/>
        </p:nvSpPr>
        <p:spPr>
          <a:xfrm>
            <a:off x="6516216" y="1844824"/>
            <a:ext cx="1080120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8" action="ppaction://hlinksldjump"/>
          </p:cNvPr>
          <p:cNvSpPr/>
          <p:nvPr/>
        </p:nvSpPr>
        <p:spPr>
          <a:xfrm>
            <a:off x="7812360" y="1844824"/>
            <a:ext cx="1080120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hlinkClick r:id="rId9" action="ppaction://hlinksldjump"/>
          </p:cNvPr>
          <p:cNvSpPr/>
          <p:nvPr/>
        </p:nvSpPr>
        <p:spPr>
          <a:xfrm>
            <a:off x="827584" y="2708920"/>
            <a:ext cx="1296144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hlinkClick r:id="rId10" action="ppaction://hlinksldjump"/>
          </p:cNvPr>
          <p:cNvSpPr/>
          <p:nvPr/>
        </p:nvSpPr>
        <p:spPr>
          <a:xfrm>
            <a:off x="2195736" y="2924944"/>
            <a:ext cx="1296144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hlinkClick r:id="rId11" action="ppaction://hlinksldjump"/>
          </p:cNvPr>
          <p:cNvSpPr/>
          <p:nvPr/>
        </p:nvSpPr>
        <p:spPr>
          <a:xfrm>
            <a:off x="3635896" y="2780928"/>
            <a:ext cx="1368152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hlinkClick r:id="rId12" action="ppaction://hlinksldjump"/>
          </p:cNvPr>
          <p:cNvSpPr/>
          <p:nvPr/>
        </p:nvSpPr>
        <p:spPr>
          <a:xfrm>
            <a:off x="5148064" y="2996952"/>
            <a:ext cx="1296144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516216" y="2780928"/>
            <a:ext cx="1080120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hlinkClick r:id="rId13" action="ppaction://hlinksldjump"/>
          </p:cNvPr>
          <p:cNvSpPr/>
          <p:nvPr/>
        </p:nvSpPr>
        <p:spPr>
          <a:xfrm>
            <a:off x="7668344" y="2852936"/>
            <a:ext cx="1296144" cy="9361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6732240" y="5733256"/>
            <a:ext cx="2016224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3419872" y="2924944"/>
            <a:ext cx="2088232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6084168" y="2924944"/>
            <a:ext cx="2016224" cy="5040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668344" y="6165304"/>
            <a:ext cx="129614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7524328" y="1916832"/>
            <a:ext cx="1368152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668344" y="6165304"/>
            <a:ext cx="1296144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668344" y="61653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7524328" y="1916832"/>
            <a:ext cx="1368152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668344" y="61653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072330" y="6072206"/>
            <a:ext cx="2071670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00562" y="2357430"/>
            <a:ext cx="2000264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6643702" y="2357430"/>
            <a:ext cx="1928826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3786182" y="3143248"/>
            <a:ext cx="1928826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7" action="ppaction://hlinksldjump"/>
          </p:cNvPr>
          <p:cNvSpPr/>
          <p:nvPr/>
        </p:nvSpPr>
        <p:spPr>
          <a:xfrm>
            <a:off x="5857884" y="3143248"/>
            <a:ext cx="1928826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8" action="ppaction://hlinksldjump"/>
          </p:cNvPr>
          <p:cNvSpPr/>
          <p:nvPr/>
        </p:nvSpPr>
        <p:spPr>
          <a:xfrm>
            <a:off x="3000364" y="3929066"/>
            <a:ext cx="2000264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5214942" y="4357694"/>
            <a:ext cx="1928826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714348" y="1214422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00240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714348" y="2857496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714348" y="3643314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714348" y="4429132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9" action="ppaction://hlinksldjump"/>
          </p:cNvPr>
          <p:cNvSpPr/>
          <p:nvPr/>
        </p:nvSpPr>
        <p:spPr>
          <a:xfrm>
            <a:off x="5214942" y="1214422"/>
            <a:ext cx="1928826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hlinkClick r:id="rId10" action="ppaction://hlinksldjump"/>
          </p:cNvPr>
          <p:cNvSpPr/>
          <p:nvPr/>
        </p:nvSpPr>
        <p:spPr>
          <a:xfrm>
            <a:off x="5143504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11" action="ppaction://hlinksldjump"/>
          </p:cNvPr>
          <p:cNvSpPr/>
          <p:nvPr/>
        </p:nvSpPr>
        <p:spPr>
          <a:xfrm>
            <a:off x="5143504" y="2786058"/>
            <a:ext cx="2071702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hlinkClick r:id="rId12" action="ppaction://hlinksldjump"/>
          </p:cNvPr>
          <p:cNvSpPr/>
          <p:nvPr/>
        </p:nvSpPr>
        <p:spPr>
          <a:xfrm>
            <a:off x="5143504" y="3643314"/>
            <a:ext cx="2071702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5214942" y="3571876"/>
            <a:ext cx="1928826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714348" y="1285860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348" y="1214422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3500430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348" y="1214422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3500430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348" y="1214422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3500430" y="392906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348" y="1214422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3500430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348" y="1214422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4000504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4000504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43834" y="6143644"/>
            <a:ext cx="1214446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5143504" y="3643314"/>
            <a:ext cx="2071702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5214942" y="1285860"/>
            <a:ext cx="1928826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5214942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714348" y="1214422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5" action="ppaction://hlinksldjump"/>
          </p:cNvPr>
          <p:cNvSpPr/>
          <p:nvPr/>
        </p:nvSpPr>
        <p:spPr>
          <a:xfrm>
            <a:off x="714348" y="2786058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5" action="ppaction://hlinksldjump"/>
          </p:cNvPr>
          <p:cNvSpPr/>
          <p:nvPr/>
        </p:nvSpPr>
        <p:spPr>
          <a:xfrm>
            <a:off x="714348" y="3571876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3929066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5143504" y="3643314"/>
            <a:ext cx="2071702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5214942" y="1285860"/>
            <a:ext cx="1928826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5214942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7" action="ppaction://hlinksldjump"/>
          </p:cNvPr>
          <p:cNvSpPr/>
          <p:nvPr/>
        </p:nvSpPr>
        <p:spPr>
          <a:xfrm>
            <a:off x="714348" y="1214422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8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hlinkClick r:id="rId9" action="ppaction://hlinksldjump"/>
          </p:cNvPr>
          <p:cNvSpPr/>
          <p:nvPr/>
        </p:nvSpPr>
        <p:spPr>
          <a:xfrm>
            <a:off x="714348" y="2786058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hlinkClick r:id="rId10" action="ppaction://hlinksldjump"/>
          </p:cNvPr>
          <p:cNvSpPr/>
          <p:nvPr/>
        </p:nvSpPr>
        <p:spPr>
          <a:xfrm>
            <a:off x="714348" y="3571876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857628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857628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3929058" y="5214950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43834" y="6143644"/>
            <a:ext cx="1214446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92906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85762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5214942" y="1285860"/>
            <a:ext cx="1928826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714348" y="1285860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92906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43834" y="6143644"/>
            <a:ext cx="1214446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143512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274482"/>
            <a:ext cx="928694" cy="2976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214950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3845722"/>
            <a:ext cx="928694" cy="369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3786190"/>
            <a:ext cx="928694" cy="4429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191138"/>
            <a:ext cx="928694" cy="3095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143512"/>
            <a:ext cx="928694" cy="37147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072074"/>
            <a:ext cx="928694" cy="4429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2214546" y="435769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1142976" y="385762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214546" y="385762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492919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492919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072330" y="6143644"/>
            <a:ext cx="2071670" cy="5000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5214942" y="3571876"/>
            <a:ext cx="1928826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5214942" y="1214422"/>
            <a:ext cx="1928826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714348" y="1214422"/>
            <a:ext cx="2000264" cy="642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7" action="ppaction://hlinksldjump"/>
          </p:cNvPr>
          <p:cNvSpPr/>
          <p:nvPr/>
        </p:nvSpPr>
        <p:spPr>
          <a:xfrm>
            <a:off x="714348" y="2071678"/>
            <a:ext cx="2000264" cy="5715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392906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3428992" y="3857628"/>
            <a:ext cx="1000132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4000504"/>
            <a:ext cx="928694" cy="4167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3500430" y="400050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000636"/>
            <a:ext cx="928694" cy="4167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3428992" y="500063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000636"/>
            <a:ext cx="928694" cy="4167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3428992" y="500063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167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3929066"/>
            <a:ext cx="928694" cy="34528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385762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643438" y="400050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500430" y="4000504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5000636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5" action="ppaction://hlinksldjump"/>
          </p:cNvPr>
          <p:cNvSpPr/>
          <p:nvPr/>
        </p:nvSpPr>
        <p:spPr>
          <a:xfrm>
            <a:off x="3428992" y="5000636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43834" y="6143644"/>
            <a:ext cx="128588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572000" y="4929198"/>
            <a:ext cx="928694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3428992" y="492919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214810" y="3714752"/>
            <a:ext cx="714380" cy="2857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28992" y="492919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4572000" y="4929198"/>
            <a:ext cx="928694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4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I:\DCIM\100OLYMP\PB0413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79388" y="-134938"/>
            <a:ext cx="9504363" cy="712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I:\DCIM\100OLYMP\PB0413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79388" y="-134938"/>
            <a:ext cx="9504363" cy="712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I:\DCIM\100OLYMP\PB0413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79388" y="-134938"/>
            <a:ext cx="9504363" cy="712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D:\我的方案\大连海事大学\PB041395_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"/>
            <a:ext cx="856895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I:\DCIM\100OLYMP\PB04139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79388" y="-134938"/>
            <a:ext cx="9504363" cy="71294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000496" y="5072074"/>
            <a:ext cx="1000132" cy="35719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I:\DCIM\100OLYMP\PB041393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zz00000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7668344" y="5157192"/>
            <a:ext cx="1296144" cy="7920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7596336" y="6165304"/>
            <a:ext cx="136815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0</Words>
  <Application>Microsoft Office PowerPoint</Application>
  <PresentationFormat>全屏显示(4:3)</PresentationFormat>
  <Paragraphs>0</Paragraphs>
  <Slides>79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</vt:vector>
  </TitlesOfParts>
  <Company>IBM (China)Limited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IBM Users</dc:creator>
  <cp:lastModifiedBy>xiaogang.wen</cp:lastModifiedBy>
  <cp:revision>59</cp:revision>
  <dcterms:created xsi:type="dcterms:W3CDTF">2011-08-22T00:40:30Z</dcterms:created>
  <dcterms:modified xsi:type="dcterms:W3CDTF">2011-11-22T01:23:02Z</dcterms:modified>
</cp:coreProperties>
</file>